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5" r:id="rId1"/>
  </p:sldMasterIdLst>
  <p:notesMasterIdLst>
    <p:notesMasterId r:id="rId13"/>
  </p:notesMasterIdLst>
  <p:sldIdLst>
    <p:sldId id="256" r:id="rId2"/>
    <p:sldId id="258" r:id="rId3"/>
    <p:sldId id="259" r:id="rId4"/>
    <p:sldId id="263" r:id="rId5"/>
    <p:sldId id="267" r:id="rId6"/>
    <p:sldId id="268" r:id="rId7"/>
    <p:sldId id="261" r:id="rId8"/>
    <p:sldId id="260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Ubuntu Mono" panose="020B050903060203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5933" autoAdjust="0"/>
  </p:normalViewPr>
  <p:slideViewPr>
    <p:cSldViewPr snapToGrid="0">
      <p:cViewPr varScale="1">
        <p:scale>
          <a:sx n="109" d="100"/>
          <a:sy n="109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Hubble Ultra Deep Field</a:t>
            </a:r>
          </a:p>
          <a:p>
            <a:r>
              <a:rPr lang="en-US" dirty="0"/>
              <a:t>Little Island</a:t>
            </a:r>
          </a:p>
          <a:p>
            <a:r>
              <a:rPr lang="en-US" dirty="0"/>
              <a:t>White Lake, NY</a:t>
            </a:r>
          </a:p>
          <a:p>
            <a:r>
              <a:rPr lang="en-US" dirty="0"/>
              <a:t>Source of Flushing Creek</a:t>
            </a:r>
          </a:p>
          <a:p>
            <a:r>
              <a:rPr lang="en-US" dirty="0"/>
              <a:t>My typical utility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6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9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0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2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1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8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9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3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ettings/Light-Pollution-Ma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nychealth (org members):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personal (public):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3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BF1FB3-9601-6B38-92AF-FAB6DBC9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4714B9-7118-D08B-0361-3D7DD856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22" y="1289880"/>
            <a:ext cx="3092367" cy="23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B696C30A-2213-194B-C72D-0C67FC8F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617797"/>
            <a:ext cx="4572001" cy="457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E1864-E47B-83D4-6DF5-6C0A871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8DA7-8196-A195-5ADC-2B8BA3BC3582}"/>
              </a:ext>
            </a:extLst>
          </p:cNvPr>
          <p:cNvSpPr txBox="1"/>
          <p:nvPr/>
        </p:nvSpPr>
        <p:spPr>
          <a:xfrm>
            <a:off x="518540" y="1545967"/>
            <a:ext cx="1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 </a:t>
            </a:r>
            <a:r>
              <a:rPr lang="en-US" sz="3600" dirty="0">
                <a:solidFill>
                  <a:srgbClr val="8AB4F8"/>
                </a:solidFill>
              </a:rPr>
              <a:t>❤️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" name="Picture 9" descr="A crowd of people in a city&#10;&#10;Description automatically generated with low confidence">
            <a:extLst>
              <a:ext uri="{FF2B5EF4-FFF2-40B4-BE49-F238E27FC236}">
                <a16:creationId xmlns:a16="http://schemas.microsoft.com/office/drawing/2014/main" id="{599A3C2F-23E1-2DF2-A514-35064B049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16" y="1752835"/>
            <a:ext cx="6656832" cy="4443766"/>
          </a:xfrm>
          <a:prstGeom prst="rect">
            <a:avLst/>
          </a:prstGeom>
        </p:spPr>
      </p:pic>
      <p:pic>
        <p:nvPicPr>
          <p:cNvPr id="14" name="Picture 13" descr="A picture containing tree, outdoor, night, dark&#10;&#10;Description automatically generated">
            <a:extLst>
              <a:ext uri="{FF2B5EF4-FFF2-40B4-BE49-F238E27FC236}">
                <a16:creationId xmlns:a16="http://schemas.microsoft.com/office/drawing/2014/main" id="{59DEC6B7-F77A-5488-551F-2D6283654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6" y="1911449"/>
            <a:ext cx="6726934" cy="4472165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1C48615D-A5AB-0C7C-1D97-184AB20DA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8" y="2115907"/>
            <a:ext cx="6657790" cy="4605568"/>
          </a:xfrm>
          <a:prstGeom prst="rect">
            <a:avLst/>
          </a:prstGeom>
        </p:spPr>
      </p:pic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B13D3202-5141-3568-CB92-54893AF0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137D7D-20F6-A65C-0A22-983A1DF2E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7" y="2445845"/>
            <a:ext cx="6927829" cy="43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C986-E1F8-B901-B167-423BCF6C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404414C-789E-612E-A79D-E4653967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D8D1-9278-E93E-0587-5EEBCA3CCB7D}"/>
              </a:ext>
            </a:extLst>
          </p:cNvPr>
          <p:cNvSpPr txBox="1"/>
          <p:nvPr/>
        </p:nvSpPr>
        <p:spPr>
          <a:xfrm>
            <a:off x="3078187" y="185337"/>
            <a:ext cx="6035626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>
                <a:hlinkClick r:id="rId3"/>
              </a:rPr>
              <a:t>/Light-Pollution-Map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8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	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684EC730-2AA0-4E6B-9E64-946C26B78AF9}" vid="{360315DF-4449-41EA-B10B-9F20C5ECC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605</TotalTime>
  <Words>204</Words>
  <Application>Microsoft Office PowerPoint</Application>
  <PresentationFormat>Widescreen</PresentationFormat>
  <Paragraphs>49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Segoe UI Semibold</vt:lpstr>
      <vt:lpstr>Ubuntu Mono</vt:lpstr>
      <vt:lpstr>Arial</vt:lpstr>
      <vt:lpstr>Segoe UI</vt:lpstr>
      <vt:lpstr>Calibri</vt:lpstr>
      <vt:lpstr>NYC Health Theme</vt:lpstr>
      <vt:lpstr>Interactive maps with leaflet</vt:lpstr>
      <vt:lpstr>Everything is on GitHub</vt:lpstr>
      <vt:lpstr>Intro to Leaflet</vt:lpstr>
      <vt:lpstr>Intro to Leaflet</vt:lpstr>
      <vt:lpstr>Background</vt:lpstr>
      <vt:lpstr>PowerPoint Presentation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51</cp:revision>
  <dcterms:created xsi:type="dcterms:W3CDTF">2024-03-25T15:32:09Z</dcterms:created>
  <dcterms:modified xsi:type="dcterms:W3CDTF">2024-03-26T19:56:49Z</dcterms:modified>
</cp:coreProperties>
</file>